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78" r:id="rId3"/>
    <p:sldId id="291" r:id="rId4"/>
    <p:sldId id="287" r:id="rId5"/>
    <p:sldId id="288" r:id="rId6"/>
    <p:sldId id="289" r:id="rId7"/>
    <p:sldId id="279" r:id="rId8"/>
    <p:sldId id="280" r:id="rId9"/>
    <p:sldId id="281" r:id="rId10"/>
    <p:sldId id="256" r:id="rId11"/>
    <p:sldId id="257" r:id="rId12"/>
    <p:sldId id="258" r:id="rId13"/>
    <p:sldId id="273" r:id="rId14"/>
    <p:sldId id="265" r:id="rId15"/>
    <p:sldId id="274" r:id="rId16"/>
    <p:sldId id="275" r:id="rId17"/>
    <p:sldId id="276" r:id="rId18"/>
    <p:sldId id="277" r:id="rId19"/>
    <p:sldId id="290" r:id="rId20"/>
    <p:sldId id="285" r:id="rId21"/>
    <p:sldId id="292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1145D-CF6D-48DE-BFE7-BC64A9287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B06EB-42CA-4F70-8A2D-0D7B34B2F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B3B15-6D22-4801-AF3C-A439E891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FA57D-9EC7-4412-B5E7-4B470D55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639D1-82A0-49AD-B89D-318F2EBB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F7BA8-5BD9-418E-824B-77F8A3A9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606C45-4880-4316-B675-10503025F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DB35E-AD8D-465A-B2E8-CA251E79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BEF0D-7CE0-49F9-B998-D50CE33D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1BCAB-DAEA-46D9-BBA7-2BCB9A16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0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59793E-58BE-4158-8920-2753441AB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045A7-8143-4E18-8319-F8B31C4C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FE711-BAD9-4087-9F02-0AB2154F5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BE2E6-B0F0-4180-9DE5-7E2D0B53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ECA45-6B65-42C8-821B-52EF58DE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7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C0DE0-ED6F-49D2-B472-E825C6F6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8ABB-F7E7-4E5F-9D67-17789AE3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9F702-5A32-4F19-86FD-6A1CFEDE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51509-F0F5-4A58-BA81-4C3C299F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C0292-F081-419D-A83F-84A2862D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0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D54DE-22FF-4459-AF3E-820AA63B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B8E73-9EE3-4F73-AC90-27677FFF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4EE83-8340-4F88-A686-178FDF59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3F2F0-5CB7-4EC8-BC1E-117FA7C9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B78C6-AE33-46E7-8F4C-91699577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1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27C84-D80E-4E5F-9339-E9F8A431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AA113-1554-4C5A-A8A9-A35130197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86EE6F-4993-4BA6-95F0-435689812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8B8516-0580-4A87-A3EA-670D1958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6B2347-2206-4838-82D4-971262A0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EBA960-5FD3-446B-936C-C02CB54A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5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12801-7586-433F-97ED-6638132D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E843E-70DD-4CD5-BF59-D32B157D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76E01B-ADA9-4F04-B867-5E051EA28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F7B8C1-B7F4-4B23-AFD3-518F78DAA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2C07D-A0C7-4B75-9B44-FB5D582F9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56D5D0-BB6E-4538-881C-72EA4631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C2D8F-24C4-4B50-B7C8-C1F05074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D7319A-FEB2-4D75-8238-8E30ED63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11EED-AE1C-41B9-8CA2-D3149585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ED2837-AD42-49AE-8B53-A681680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3ABCEE-EECB-46E0-A645-90D21A31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FA0A0B-D8B2-465D-B159-399226D7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21C379-9FAA-4468-BEFE-92182B8C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F4E830-B379-44EC-BD0F-67140BD2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7E76-7ADF-47EE-BFCC-FE3D24EC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0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DB90B-CA47-4591-83E2-45A1B0EA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3A004-E96B-43BD-834D-067980EE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122EA-CCD9-4A99-BED4-5A979140C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489CA-8C99-4C22-90AD-9AD52973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8CA8C-E594-47D3-8DFD-3BC14529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A46C5-8CF6-421A-B32E-43D600CA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0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3A0C2-9FA6-4596-B434-5AB646BF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155BBC-73E0-4380-A546-725C9FDF9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D6B20F-BDAF-4AEB-8D31-B978701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925AD-B1F7-4004-B092-05541F8A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7EF81-CF3F-48F4-8F37-9B7097D9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8BCB4-B600-4616-9129-D05689A6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FF6EAD-2F39-4392-9F70-0663E0CC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3A8D8-18AA-4AD2-841F-E755C4D2E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D1FFF-7C9C-467C-930A-F8D746683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6F40-B0C1-4985-809B-A037A3920CC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03393-AC0A-496E-ACCE-AD310E393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17E5D-9FAE-4AF1-906D-BB5A54A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01F68-5BE1-41F6-9B99-D0859AE84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0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pi-inf.mpg.de/fileadmin/inf/d2/HLCV/cv-ss13-0605-sliding-window.pdf" TargetMode="External"/><Relationship Id="rId2" Type="http://schemas.openxmlformats.org/officeDocument/2006/relationships/hyperlink" Target="https://www.pyimagesearch.com/2015/03/23/sliding-windows-for-object-detection-with-python-and-openc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_QZLbR67fUU" TargetMode="External"/><Relationship Id="rId4" Type="http://schemas.openxmlformats.org/officeDocument/2006/relationships/hyperlink" Target="https://www.youtube.com/watch?v=ElX1LUA4kJ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639D-EC44-4A61-AE80-B5BC21216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2019_01_24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8C443A-3DA5-4B98-9728-C8241E6D1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18011838</a:t>
            </a:r>
            <a:r>
              <a:rPr lang="ko-KR" altLang="en-US" dirty="0"/>
              <a:t> 조동현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79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639D-EC44-4A61-AE80-B5BC21216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Sliding Windows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8C443A-3DA5-4B98-9728-C8241E6D1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98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6B083-A48C-4735-9786-C42DE952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Sliding Windows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C05FA-571A-485D-91E0-022F4244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전체에서 </a:t>
            </a:r>
            <a:r>
              <a:rPr lang="en-US" altLang="ko-KR" dirty="0"/>
              <a:t>“</a:t>
            </a:r>
            <a:r>
              <a:rPr lang="ko-KR" altLang="en-US" dirty="0"/>
              <a:t>슬라이드</a:t>
            </a:r>
            <a:r>
              <a:rPr lang="en-US" altLang="ko-KR" dirty="0"/>
              <a:t>”</a:t>
            </a:r>
            <a:r>
              <a:rPr lang="ko-KR" altLang="en-US" dirty="0"/>
              <a:t>하는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고정 된 너비와 높이의 직사각형 영역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영역 각각에 대해 이미지 분류자를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적용하여 관심있는 객체가 있는지 확인한다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이러한 기법은 단순하지만 객체 탐지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및 이미지 분류에서 중요한 역할을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B264D-81A6-4389-9D43-933873E9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2" y="1027906"/>
            <a:ext cx="2951748" cy="43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81DC5-2254-4E11-976C-202FB08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CA6AAD-BA60-4F74-9C64-08A753BEA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pyramids</a:t>
            </a:r>
            <a:r>
              <a:rPr lang="ko-KR" altLang="en-US" dirty="0"/>
              <a:t>와 결합하면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다양한 크기와 위치에서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객체를 인식할 수 있는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분류기를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Figure 2: An example of applying a sliding window to each layer of the image pyramid.">
            <a:extLst>
              <a:ext uri="{FF2B5EF4-FFF2-40B4-BE49-F238E27FC236}">
                <a16:creationId xmlns:a16="http://schemas.microsoft.com/office/drawing/2014/main" id="{AEEBB5A7-9AA9-48A4-A509-91042D63F4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27906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5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6D12D-991C-463D-A5FE-885B538C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D4CBE-9F6E-400C-949B-0DC50A95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24x24 </a:t>
            </a:r>
            <a:r>
              <a:rPr lang="ko-KR" altLang="en-US" dirty="0"/>
              <a:t>픽셀 그림에 </a:t>
            </a:r>
            <a:r>
              <a:rPr lang="en-US" altLang="ko-KR" b="1" dirty="0"/>
              <a:t>162,336</a:t>
            </a:r>
            <a:r>
              <a:rPr lang="ko-KR" altLang="en-US" dirty="0"/>
              <a:t>가지의 </a:t>
            </a:r>
            <a:r>
              <a:rPr lang="en-US" altLang="ko-KR" dirty="0" err="1"/>
              <a:t>haar</a:t>
            </a:r>
            <a:r>
              <a:rPr lang="en-US" altLang="ko-KR" dirty="0"/>
              <a:t>-feature</a:t>
            </a:r>
            <a:r>
              <a:rPr lang="ko-KR" altLang="en-US" dirty="0"/>
              <a:t>이 있을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</a:p>
          <a:p>
            <a:r>
              <a:rPr lang="en-US" altLang="ko-KR" dirty="0"/>
              <a:t>AdaBoost </a:t>
            </a:r>
            <a:r>
              <a:rPr lang="ko-KR" altLang="en-US" dirty="0"/>
              <a:t>알고리즘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6725F-9E86-4C2D-AA21-97D007CE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02FF0-3C0F-4379-AC70-B4EEFAF1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2"/>
            <a:ext cx="62103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3C205-60AD-4644-A286-22DD0263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48497-770A-4A59-9215-058E733B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r>
              <a:rPr lang="ko-KR" altLang="en-US" dirty="0"/>
              <a:t> </a:t>
            </a:r>
            <a:r>
              <a:rPr lang="en-US" altLang="ko-KR" dirty="0"/>
              <a:t>used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classifier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subset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features.</a:t>
            </a:r>
            <a:endParaRPr lang="ko-KR" altLang="en-US" dirty="0"/>
          </a:p>
          <a:p>
            <a:r>
              <a:rPr lang="en-US" altLang="ko-KR" dirty="0"/>
              <a:t>Weak classifier</a:t>
            </a:r>
            <a:r>
              <a:rPr lang="ko-KR" altLang="en-US" dirty="0"/>
              <a:t>을 </a:t>
            </a:r>
            <a:r>
              <a:rPr lang="en-US" altLang="ko-KR" dirty="0"/>
              <a:t>strong </a:t>
            </a:r>
            <a:r>
              <a:rPr lang="ko-KR" altLang="en-US" dirty="0"/>
              <a:t>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34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56BB-E053-46E2-AB29-A5332386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r>
              <a:rPr lang="ko-KR" altLang="en-US" dirty="0"/>
              <a:t>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A84AF-F584-4D62-8E33-63E802D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B49D9-111E-491D-B6D6-A95071B1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6294"/>
            <a:ext cx="8686800" cy="5372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5DDAD2-5734-4007-8AFB-82CFAE4E3D49}"/>
              </a:ext>
            </a:extLst>
          </p:cNvPr>
          <p:cNvSpPr/>
          <p:nvPr/>
        </p:nvSpPr>
        <p:spPr>
          <a:xfrm>
            <a:off x="4908885" y="1220853"/>
            <a:ext cx="5871411" cy="577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6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3B5D7-39AC-4CBC-90D2-ADE2D1D6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r>
              <a:rPr lang="ko-KR" altLang="en-US" dirty="0"/>
              <a:t>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2F115-4610-4A11-BE6C-B2C3CFD03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9E4871-5424-4AAD-BE04-F8D07FBE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6294"/>
            <a:ext cx="8686800" cy="5372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93B09A-17BC-4ABB-8E57-121519DB403C}"/>
              </a:ext>
            </a:extLst>
          </p:cNvPr>
          <p:cNvSpPr/>
          <p:nvPr/>
        </p:nvSpPr>
        <p:spPr>
          <a:xfrm>
            <a:off x="7960895" y="1027906"/>
            <a:ext cx="5871411" cy="5775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44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CE492-18E5-4AEA-A895-A783409C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r>
              <a:rPr lang="ko-KR" altLang="en-US" dirty="0"/>
              <a:t>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F1258-984F-41ED-902A-A5FF2E34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C04A8-20B2-43CC-865C-097ED18F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6294"/>
            <a:ext cx="8686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FDE63B-BCFA-4F52-B3AE-1AFC0491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56" y="2141538"/>
            <a:ext cx="6227344" cy="44330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D1263E-20F0-4951-B2F7-7FEBE92D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03968-1B95-48E6-A96E-FCBC3909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이 각 단계마다 계속 계산이 되면서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Strong </a:t>
            </a:r>
            <a:r>
              <a:rPr lang="ko-KR" altLang="en-US" dirty="0"/>
              <a:t>한 </a:t>
            </a:r>
            <a:r>
              <a:rPr lang="en-US" altLang="ko-KR" dirty="0"/>
              <a:t>Classifier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7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6D12D-991C-463D-A5FE-885B538C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D4CBE-9F6E-400C-949B-0DC50A95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24x24 </a:t>
            </a:r>
            <a:r>
              <a:rPr lang="ko-KR" altLang="en-US" dirty="0"/>
              <a:t>픽셀 그림에 </a:t>
            </a:r>
            <a:r>
              <a:rPr lang="en-US" altLang="ko-KR" b="1" dirty="0"/>
              <a:t>162,336</a:t>
            </a:r>
            <a:r>
              <a:rPr lang="ko-KR" altLang="en-US" dirty="0"/>
              <a:t>가지의 </a:t>
            </a:r>
            <a:r>
              <a:rPr lang="en-US" altLang="ko-KR" dirty="0" err="1"/>
              <a:t>haar</a:t>
            </a:r>
            <a:r>
              <a:rPr lang="en-US" altLang="ko-KR" dirty="0"/>
              <a:t>-feature</a:t>
            </a:r>
            <a:r>
              <a:rPr lang="ko-KR" altLang="en-US" dirty="0"/>
              <a:t>이 있을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</a:p>
          <a:p>
            <a:r>
              <a:rPr lang="en-US" altLang="ko-KR" dirty="0"/>
              <a:t>AdaBoost </a:t>
            </a:r>
            <a:r>
              <a:rPr lang="ko-KR" altLang="en-US" dirty="0"/>
              <a:t>알고리즘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6725F-9E86-4C2D-AA21-97D007CE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02FF0-3C0F-4379-AC70-B4EEFAF1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2"/>
            <a:ext cx="62103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9D2A0-E93D-42D4-A572-01210DC3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B0E52-1891-4DE9-9F72-52AD0517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/>
              <a:t>Line_detect</a:t>
            </a:r>
            <a:r>
              <a:rPr lang="en-US" altLang="ko-KR" dirty="0"/>
              <a:t> If </a:t>
            </a:r>
            <a:r>
              <a:rPr lang="ko-KR" altLang="en-US" dirty="0"/>
              <a:t>문 제거한 코딩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Car</a:t>
            </a:r>
            <a:r>
              <a:rPr lang="ko-KR" altLang="en-US" dirty="0"/>
              <a:t> </a:t>
            </a:r>
            <a:r>
              <a:rPr lang="en-US" altLang="ko-KR" dirty="0"/>
              <a:t>detect</a:t>
            </a:r>
            <a:r>
              <a:rPr lang="ko-KR" altLang="en-US" dirty="0"/>
              <a:t> 코딩 과제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Sliding windows</a:t>
            </a:r>
          </a:p>
          <a:p>
            <a:pPr marL="514350" indent="-514350">
              <a:buAutoNum type="arabicPeriod"/>
            </a:pPr>
            <a:r>
              <a:rPr lang="en-US" altLang="ko-KR" dirty="0"/>
              <a:t>AdaBoost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Cascading classifiers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Viola-Jones </a:t>
            </a:r>
            <a:r>
              <a:rPr lang="ko-KR" altLang="en-US" dirty="0"/>
              <a:t>전체적으로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75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48060-72A5-4A12-BB37-0C1DF4A7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Cascading classifiers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2DCA6E-9D2B-44A5-8DFE-BCC66B860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단계별로 점점 복잡성을 증가하면서 얼굴인지 확인하는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False windows</a:t>
            </a:r>
            <a:r>
              <a:rPr lang="ko-KR" altLang="en-US" dirty="0"/>
              <a:t>에 시간을 줄일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6767B-4DF1-414A-9F1E-7ED9D49C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3" y="2306052"/>
            <a:ext cx="11679433" cy="28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0CAA-175A-49EE-AD57-6165927C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436D01E-3B80-4CE2-AD49-284420347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745" y="3466750"/>
            <a:ext cx="3276600" cy="2038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3C2109-E0C4-4A98-BCBB-31097CF7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3" y="696170"/>
            <a:ext cx="3426862" cy="5213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0B1696-F8AF-47A4-B38E-411519A4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45" y="1245219"/>
            <a:ext cx="3086100" cy="1333500"/>
          </a:xfrm>
          <a:prstGeom prst="rect">
            <a:avLst/>
          </a:prstGeom>
        </p:spPr>
      </p:pic>
      <p:pic>
        <p:nvPicPr>
          <p:cNvPr id="9" name="Picture 2" descr="Figure 2: An example of applying a sliding window to each layer of the image pyramid.">
            <a:extLst>
              <a:ext uri="{FF2B5EF4-FFF2-40B4-BE49-F238E27FC236}">
                <a16:creationId xmlns:a16="http://schemas.microsoft.com/office/drawing/2014/main" id="{4EE6EA2D-9B41-4C14-B38F-12B223D5F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45" y="1406577"/>
            <a:ext cx="5141752" cy="40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3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59850-F309-40EF-97CE-91E45837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CF8BA-D775-4E0D-959A-7E7B22D89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Sliding window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https://www.pyimagesearch.com/2015/03/23/sliding-windows-for-object-detection-with-python-and-opencv/</a:t>
            </a:r>
            <a:endParaRPr lang="en-US" altLang="ko-KR" dirty="0"/>
          </a:p>
          <a:p>
            <a:r>
              <a:rPr lang="en-US" altLang="ko-KR" dirty="0"/>
              <a:t>AdaBoost</a:t>
            </a:r>
          </a:p>
          <a:p>
            <a:r>
              <a:rPr lang="en-US" altLang="ko-KR" dirty="0">
                <a:hlinkClick r:id="rId3"/>
              </a:rPr>
              <a:t>https://www.mpi-inf.mpg.de/fileadmin/inf/d2/HLCV/cv-ss13-0605-sliding-window.pdf</a:t>
            </a:r>
            <a:endParaRPr lang="en-US" altLang="ko-KR" dirty="0"/>
          </a:p>
          <a:p>
            <a:r>
              <a:rPr lang="en-US" altLang="ko-KR" dirty="0"/>
              <a:t>Cascade</a:t>
            </a:r>
          </a:p>
          <a:p>
            <a:r>
              <a:rPr lang="en-US" altLang="ko-KR" dirty="0">
                <a:hlinkClick r:id="rId4"/>
              </a:rPr>
              <a:t>https://www.youtube.com/watch?v=ElX1LUA4kJc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https://www.youtube.com/watch?v=_QZLbR67fUU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81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84AB9-EA96-4DFE-BF22-F81CD1B9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44EE4-766C-40A7-B7C5-22FB2968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3F112-3911-487F-A09D-BF677B06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83964"/>
            <a:ext cx="6361678" cy="5631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A38E6F-23CD-4776-9F34-8F9884ED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38" y="589298"/>
            <a:ext cx="3300003" cy="877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858F74-1F69-47FA-9F9D-37C0E9E3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85" y="1941709"/>
            <a:ext cx="6374227" cy="50559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4FAA4-46BC-4AB2-97CA-A2A0A1432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250" y="589298"/>
            <a:ext cx="3708931" cy="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1AA137-39D1-4C11-A411-C44C8C199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091" y="1200412"/>
            <a:ext cx="6494690" cy="4587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19C366-13D3-4917-A8C1-43EB19A6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8" y="571392"/>
            <a:ext cx="5258689" cy="60343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60014C-0AC0-460E-AC07-240A7A95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63190"/>
            <a:ext cx="10515600" cy="1325563"/>
          </a:xfrm>
        </p:spPr>
        <p:txBody>
          <a:bodyPr/>
          <a:lstStyle/>
          <a:p>
            <a:r>
              <a:rPr lang="en-US" altLang="ko-KR" dirty="0"/>
              <a:t>Line detection with </a:t>
            </a:r>
            <a:r>
              <a:rPr lang="en-US" altLang="ko-KR" dirty="0" err="1"/>
              <a:t>Ransac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DFE47E-0CBA-4150-827E-F0A234612F9F}"/>
              </a:ext>
            </a:extLst>
          </p:cNvPr>
          <p:cNvSpPr/>
          <p:nvPr/>
        </p:nvSpPr>
        <p:spPr>
          <a:xfrm>
            <a:off x="947956" y="1388753"/>
            <a:ext cx="1107347" cy="205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7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8E7BC-E63E-483A-B9E4-9BB5BEB4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BE3B5-89F5-41DB-9B00-B3C56D38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60927B-DF6D-4412-BD56-3478E060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25" y="-819613"/>
            <a:ext cx="8551896" cy="76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7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CDB6D-1865-48C4-9274-6A1CEF52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6C958-E1B1-44A1-8AA4-2FB09F65F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9BCAE-A530-4610-8117-39B9B015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66" y="-944928"/>
            <a:ext cx="8710245" cy="78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6F9399-E0F7-4592-898B-746F07EFC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98" y="816990"/>
            <a:ext cx="8906046" cy="57681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C8004F-5BDB-4A00-AA3F-618EACC3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Car</a:t>
            </a:r>
            <a:r>
              <a:rPr lang="ko-KR" altLang="en-US" dirty="0"/>
              <a:t> </a:t>
            </a:r>
            <a:r>
              <a:rPr lang="en-US" altLang="ko-KR" dirty="0"/>
              <a:t>detect</a:t>
            </a:r>
            <a:r>
              <a:rPr lang="ko-KR" altLang="en-US" dirty="0"/>
              <a:t> 코딩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AEAF4-5513-4656-8EAC-E9E86AF9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4A41C-F56B-41C9-B8C7-49700B19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38" y="588147"/>
            <a:ext cx="42100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84838-6B20-4A83-A7F3-1FFBCB3D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2" y="0"/>
            <a:ext cx="8279038" cy="67415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870C01-FF5B-4E9A-B255-74E2987C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detect </a:t>
            </a:r>
            <a:r>
              <a:rPr lang="ko-KR" altLang="en-US" dirty="0"/>
              <a:t>코딩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BDF1D-D6EF-49D6-956F-BE5878B3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3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5EFAE-A73D-4D8C-8550-886068AA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53" y="182562"/>
            <a:ext cx="8754013" cy="6492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A10DD4-14E2-415A-9A6F-4FF15985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detect </a:t>
            </a:r>
            <a:r>
              <a:rPr lang="ko-KR" altLang="en-US" dirty="0"/>
              <a:t>코딩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55F46-6604-4FD9-B6B8-AFD27A28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97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258</Words>
  <Application>Microsoft Office PowerPoint</Application>
  <PresentationFormat>와이드스크린</PresentationFormat>
  <Paragraphs>71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2019_01_24</vt:lpstr>
      <vt:lpstr>목차</vt:lpstr>
      <vt:lpstr>PowerPoint 프레젠테이션</vt:lpstr>
      <vt:lpstr>Line detection with Ransac</vt:lpstr>
      <vt:lpstr>PowerPoint 프레젠테이션</vt:lpstr>
      <vt:lpstr>PowerPoint 프레젠테이션</vt:lpstr>
      <vt:lpstr>Car detect 코딩 과제</vt:lpstr>
      <vt:lpstr>Car detect 코딩 과제</vt:lpstr>
      <vt:lpstr>Car detect 코딩 과제</vt:lpstr>
      <vt:lpstr>Sliding Windows</vt:lpstr>
      <vt:lpstr>Sliding Windows란</vt:lpstr>
      <vt:lpstr>PowerPoint 프레젠테이션</vt:lpstr>
      <vt:lpstr>PowerPoint 프레젠테이션</vt:lpstr>
      <vt:lpstr>AdaBoost</vt:lpstr>
      <vt:lpstr>AdaBoost의 원리</vt:lpstr>
      <vt:lpstr>AdaBoost의 원리</vt:lpstr>
      <vt:lpstr>AdaBoost의 원리</vt:lpstr>
      <vt:lpstr>PowerPoint 프레젠테이션</vt:lpstr>
      <vt:lpstr>PowerPoint 프레젠테이션</vt:lpstr>
      <vt:lpstr>Cascading classifiers</vt:lpstr>
      <vt:lpstr>PowerPoint 프레젠테이션</vt:lpstr>
      <vt:lpstr>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동현</dc:creator>
  <cp:lastModifiedBy>동현</cp:lastModifiedBy>
  <cp:revision>40</cp:revision>
  <dcterms:created xsi:type="dcterms:W3CDTF">2019-01-20T06:41:17Z</dcterms:created>
  <dcterms:modified xsi:type="dcterms:W3CDTF">2019-01-24T04:36:41Z</dcterms:modified>
</cp:coreProperties>
</file>